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B197D90-8BE4-4280-9A8D-6EEBA2F2F4F1}">
  <a:tblStyle styleId="{4B197D90-8BE4-4280-9A8D-6EEBA2F2F4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8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{4B197D90-8BE4-4280-9A8D-6EEBA2F2F4F1}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